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7" r:id="rId1"/>
  </p:sldMasterIdLst>
  <p:notesMasterIdLst>
    <p:notesMasterId r:id="rId14"/>
  </p:notesMasterIdLst>
  <p:sldIdLst>
    <p:sldId id="256" r:id="rId2"/>
    <p:sldId id="275" r:id="rId3"/>
    <p:sldId id="262" r:id="rId4"/>
    <p:sldId id="263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6427" autoAdjust="0"/>
  </p:normalViewPr>
  <p:slideViewPr>
    <p:cSldViewPr>
      <p:cViewPr varScale="1">
        <p:scale>
          <a:sx n="69" d="100"/>
          <a:sy n="69" d="100"/>
        </p:scale>
        <p:origin x="72" y="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-65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xmlns="" id="{DC55DD29-25DA-4C7C-AAD9-2FB58B4E03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xmlns="" id="{57CC1345-77FF-4C85-915E-A09E35DB1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xmlns="" id="{5E8FD629-68E9-4470-B70C-3C4D7BC991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12F49F-E45D-480A-8508-EED02D6B877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標楷體" pitchFamily="65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316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EBBDAD3-BAE5-494A-8F7D-BE94D1DDC1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4440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866AA46-A3E2-4B2F-9F70-C58EF851BB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54935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8B0AF1A-EB32-4494-87B5-EEB9F42D41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08484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A449572-77B5-419E-8A13-12FBCE817B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53427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2C2CE5D-1D7F-4F1C-BEFA-E9136832353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8964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382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8382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DDA362A-6967-420A-B838-0FC0172DA5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68932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D91131EB-F321-4CE5-8881-89CFD1D1A9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72308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2BAFD1A-9305-4DCC-B475-EE495C8191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02772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D704A45E-8405-4B6E-A366-12C2890A51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01554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2D822FC-938B-46FE-8F5B-0C8C4D34259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93192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50CFEF2-7115-464D-94E7-23E3FF66F5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427202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54BFAC71-F534-44AD-B2F0-786D56414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326 </a:t>
            </a:r>
            <a:r>
              <a:rPr lang="zh-TW" altLang="en-US"/>
              <a:t>谷中的百合花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CFE17EDD-3343-4EF6-B20E-7C4806133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38200"/>
            <a:ext cx="8458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主耶穌是我密友，又是我的萬有，</a:t>
            </a:r>
          </a:p>
          <a:p>
            <a:pPr lvl="0"/>
            <a:r>
              <a:rPr lang="en-US" altLang="zh-TW"/>
              <a:t>I have found a friend in Jesus, He’s ev’ry thing to me,</a:t>
            </a:r>
          </a:p>
          <a:p>
            <a:pPr lvl="0"/>
            <a:r>
              <a:rPr lang="zh-TW" altLang="en-US"/>
              <a:t>超乎萬人奪我心坎主無雙﹔</a:t>
            </a:r>
          </a:p>
          <a:p>
            <a:pPr lvl="0"/>
            <a:r>
              <a:rPr lang="en-US" altLang="zh-TW"/>
              <a:t>He’s the fairest of ten thousand to my soul;</a:t>
            </a:r>
          </a:p>
          <a:p>
            <a:pPr lvl="0"/>
            <a:r>
              <a:rPr lang="zh-TW" altLang="en-US"/>
              <a:t>祂是谷中百合花，我心單獨愛祂，</a:t>
            </a:r>
          </a:p>
          <a:p>
            <a:pPr lvl="0"/>
            <a:r>
              <a:rPr lang="en-US" altLang="zh-TW"/>
              <a:t>The Lily of the Valley, In Him alone I see,</a:t>
            </a:r>
          </a:p>
          <a:p>
            <a:pPr lvl="0"/>
            <a:r>
              <a:rPr lang="zh-TW" altLang="en-US"/>
              <a:t>洗我潔淨，使我完全再無暇。</a:t>
            </a:r>
          </a:p>
          <a:p>
            <a:pPr lvl="0"/>
            <a:r>
              <a:rPr lang="en-US" altLang="zh-TW"/>
              <a:t>All I need to cleanse and make me fully whole.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45973EE6-7F89-4ABD-91E7-1FE1A87433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629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+mn-ea"/>
              </a:defRPr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45520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258" r:id="rId1"/>
    <p:sldLayoutId id="2147484259" r:id="rId2"/>
    <p:sldLayoutId id="2147484260" r:id="rId3"/>
    <p:sldLayoutId id="2147484261" r:id="rId4"/>
    <p:sldLayoutId id="2147484262" r:id="rId5"/>
    <p:sldLayoutId id="2147484263" r:id="rId6"/>
    <p:sldLayoutId id="2147484264" r:id="rId7"/>
    <p:sldLayoutId id="2147484265" r:id="rId8"/>
    <p:sldLayoutId id="2147484266" r:id="rId9"/>
    <p:sldLayoutId id="2147484267" r:id="rId10"/>
    <p:sldLayoutId id="214748426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047E07E-DACE-4099-9C96-8A436ABBB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90663"/>
            <a:ext cx="9144000" cy="4318000"/>
          </a:xfrm>
          <a:prstGeom prst="rect">
            <a:avLst/>
          </a:prstGeom>
          <a:solidFill>
            <a:srgbClr val="006600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主耶稣是我良友，  我主胜得万有，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I have found a friend in Jesus, 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He’s ev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e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ry thing to me,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万人中救主是我最好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灵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友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；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He’s the fairest of ten thousand to my soul;</a:t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D3666AA6-08CD-45DB-96EE-38FBE5CBADC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914400"/>
          </a:xfrm>
          <a:solidFill>
            <a:srgbClr val="006600">
              <a:alpha val="30196"/>
            </a:srgbClr>
          </a:solidFill>
        </p:spPr>
        <p:txBody>
          <a:bodyPr/>
          <a:lstStyle/>
          <a:p>
            <a:pPr eaLnBrk="1" hangingPunct="1"/>
            <a:r>
              <a:rPr lang="zh-TW" altLang="en-US" sz="3200" b="1" i="1" dirty="0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  <a:t>谷中的百合花</a:t>
            </a:r>
            <a:r>
              <a:rPr lang="zh-TW" altLang="en-US" b="1" dirty="0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  <a:t>  </a:t>
            </a:r>
            <a:r>
              <a:rPr lang="en-US" altLang="zh-TW" b="1" dirty="0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  <a:t/>
            </a:r>
            <a:br>
              <a:rPr lang="en-US" altLang="zh-TW" b="1" dirty="0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</a:br>
            <a:r>
              <a:rPr lang="en-US" altLang="zh-TW" sz="2800" b="1" i="1" dirty="0">
                <a:solidFill>
                  <a:srgbClr val="FFFF99"/>
                </a:solidFill>
              </a:rPr>
              <a:t>THE LILY OF THE VALLEY</a:t>
            </a:r>
            <a:endParaRPr lang="en-US" altLang="en-US" sz="2800" b="1" i="1" dirty="0">
              <a:solidFill>
                <a:srgbClr val="FFFF99"/>
              </a:solidFill>
            </a:endParaRPr>
          </a:p>
        </p:txBody>
      </p:sp>
      <p:sp>
        <p:nvSpPr>
          <p:cNvPr id="3076" name="TextBox 3">
            <a:extLst>
              <a:ext uri="{FF2B5EF4-FFF2-40B4-BE49-F238E27FC236}">
                <a16:creationId xmlns:a16="http://schemas.microsoft.com/office/drawing/2014/main" xmlns="" id="{1CBC738E-D9DF-4C34-AAF2-3D64BEBCA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1D794D20-39F1-419D-BBAA-D1F465B1E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838200"/>
            <a:ext cx="9144000" cy="5130800"/>
          </a:xfrm>
          <a:prstGeom prst="rect">
            <a:avLst/>
          </a:prstGeom>
          <a:solidFill>
            <a:srgbClr val="006600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祂是盘石给我力量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 wall of fire about me,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使软弱变刚强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I’ve nothing now to fear,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心灵饥渴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祂赐吗哪作灵粮。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From His manna He my hungry soul shall fill.</a:t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3315" name="TextBox 3">
            <a:extLst>
              <a:ext uri="{FF2B5EF4-FFF2-40B4-BE49-F238E27FC236}">
                <a16:creationId xmlns:a16="http://schemas.microsoft.com/office/drawing/2014/main" xmlns="" id="{F82BAD3A-E2E1-4255-A5A2-441012E2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8A9F8EEE-EEAB-4BFC-AF4B-A0C3BF148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1000"/>
            <a:ext cx="9144000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xmlns="" id="{1376DCD4-24A7-45BE-8230-71B02089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7905"/>
            <a:ext cx="9144000" cy="4466287"/>
          </a:xfrm>
          <a:prstGeom prst="rect">
            <a:avLst/>
          </a:prstGeom>
          <a:solidFill>
            <a:srgbClr val="006600">
              <a:alpha val="55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>
              <a:bevelT w="6350" h="635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悲伤时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祂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来解忧，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>In sorrow He’s my comfort,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/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</a:b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患难时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祂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保佑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，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/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</a:b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>In trouble He’s my stay,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一切挂虑全放在主肩头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。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>He tells me every care on Him to roll.</a:t>
            </a:r>
          </a:p>
        </p:txBody>
      </p:sp>
      <p:sp>
        <p:nvSpPr>
          <p:cNvPr id="14340" name="TextBox 3">
            <a:extLst>
              <a:ext uri="{FF2B5EF4-FFF2-40B4-BE49-F238E27FC236}">
                <a16:creationId xmlns:a16="http://schemas.microsoft.com/office/drawing/2014/main" xmlns="" id="{9E4BA7E7-7C0D-4D81-A853-F434A9B9B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28F5AEF4-C048-4D11-9315-821B08EBA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5334000"/>
          </a:xfrm>
          <a:solidFill>
            <a:srgbClr val="006600">
              <a:alpha val="55000"/>
            </a:srgbClr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主是晨星灿烂光华</a:t>
            </a:r>
            <a:r>
              <a:rPr lang="zh-TW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，</a:t>
            </a:r>
            <a:r>
              <a:rPr lang="zh-TW" altLang="zh-CN" sz="4000" dirty="0">
                <a:ea typeface="DFPBiaoKaiShu-B5" pitchFamily="66" charset="-128"/>
              </a:rPr>
              <a:t/>
            </a:r>
            <a:br>
              <a:rPr lang="zh-TW" altLang="zh-CN" sz="4000" dirty="0">
                <a:ea typeface="DFPBiaoKaiShu-B5" pitchFamily="66" charset="-128"/>
              </a:rPr>
            </a:br>
            <a:r>
              <a:rPr lang="en-US" altLang="zh-TW" sz="36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He’s the Lily of the Valley, </a:t>
            </a:r>
            <a:r>
              <a:rPr lang="en-US" altLang="zh-TW" sz="3600" dirty="0">
                <a:ea typeface="新細明體" panose="02020500000000000000" pitchFamily="18" charset="-120"/>
              </a:rPr>
              <a:t/>
            </a:r>
            <a:br>
              <a:rPr lang="en-US" altLang="zh-TW" sz="3600" dirty="0">
                <a:ea typeface="新細明體" panose="02020500000000000000" pitchFamily="18" charset="-120"/>
              </a:rPr>
            </a:br>
            <a:r>
              <a:rPr lang="zh-TW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是谷中百合花，</a:t>
            </a:r>
            <a:r>
              <a:rPr lang="en-US" altLang="zh-CN" sz="4000" dirty="0">
                <a:ea typeface="DFPBiaoKaiShu-B5" pitchFamily="66" charset="-128"/>
              </a:rPr>
              <a:t/>
            </a:r>
            <a:br>
              <a:rPr lang="en-US" altLang="zh-CN" sz="4000" dirty="0">
                <a:ea typeface="DFPBiaoKaiShu-B5" pitchFamily="66" charset="-128"/>
              </a:rPr>
            </a:br>
            <a:r>
              <a:rPr lang="en-US" altLang="zh-TW" sz="36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The Bright and Morning star,</a:t>
            </a:r>
          </a:p>
          <a:p>
            <a:pPr>
              <a:defRPr/>
            </a:pPr>
            <a:r>
              <a:rPr lang="zh-CN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万人中救主最美好我爱</a:t>
            </a:r>
            <a:r>
              <a:rPr lang="zh-TW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祂。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en-US" altLang="zh-TW" sz="36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He’s the fairest of ten thousand to my soul.</a:t>
            </a:r>
          </a:p>
          <a:p>
            <a:pPr eaLnBrk="1" hangingPunct="1">
              <a:defRPr/>
            </a:pPr>
            <a:endParaRPr lang="en-US" altLang="en-US" sz="3200" dirty="0">
              <a:ea typeface="新細明體" panose="02020500000000000000" pitchFamily="18" charset="-120"/>
            </a:endParaRPr>
          </a:p>
        </p:txBody>
      </p:sp>
      <p:sp>
        <p:nvSpPr>
          <p:cNvPr id="15363" name="TextBox 2">
            <a:extLst>
              <a:ext uri="{FF2B5EF4-FFF2-40B4-BE49-F238E27FC236}">
                <a16:creationId xmlns:a16="http://schemas.microsoft.com/office/drawing/2014/main" xmlns="" id="{1D170364-B177-44B8-8483-2B0D16FFF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  <p:pic>
        <p:nvPicPr>
          <p:cNvPr id="4" name="Graphic 2" descr="Heart">
            <a:extLst>
              <a:ext uri="{FF2B5EF4-FFF2-40B4-BE49-F238E27FC236}">
                <a16:creationId xmlns:a16="http://schemas.microsoft.com/office/drawing/2014/main" xmlns="" id="{16217DB1-9BED-47DC-A099-25C5B01B6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1D794D20-39F1-419D-BBAA-D1F465B1E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9144000" cy="3579813"/>
          </a:xfrm>
          <a:prstGeom prst="rect">
            <a:avLst/>
          </a:prstGeom>
          <a:solidFill>
            <a:srgbClr val="006600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主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是谷中百合花，我唯一需要祂，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The Lily of the Valley, in Him alone I see,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祂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能洗净我使我圣洁无暇。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All I need to cleanse and make me fully whole.</a:t>
            </a:r>
          </a:p>
        </p:txBody>
      </p:sp>
      <p:sp>
        <p:nvSpPr>
          <p:cNvPr id="5123" name="TextBox 3">
            <a:extLst>
              <a:ext uri="{FF2B5EF4-FFF2-40B4-BE49-F238E27FC236}">
                <a16:creationId xmlns:a16="http://schemas.microsoft.com/office/drawing/2014/main" xmlns="" id="{488FCA75-2185-4082-A033-D810DF182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684954F9-E7B7-4936-BE91-DF32295D5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1000"/>
            <a:ext cx="9144000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xmlns="" id="{1376DCD4-24A7-45BE-8230-71B02089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7905"/>
            <a:ext cx="9144000" cy="4466287"/>
          </a:xfrm>
          <a:prstGeom prst="rect">
            <a:avLst/>
          </a:prstGeom>
          <a:solidFill>
            <a:srgbClr val="006600">
              <a:alpha val="55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>
              <a:bevelT w="6350" h="635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悲伤时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祂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来解忧，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>In sorrow He’s my comfort,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/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</a:b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患难时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祂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保佑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，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/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</a:b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>In trouble He’s my stay,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一切忧虑全放在主肩头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。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>He tells me every care on Him to roll.</a:t>
            </a:r>
          </a:p>
        </p:txBody>
      </p:sp>
      <p:sp>
        <p:nvSpPr>
          <p:cNvPr id="6148" name="TextBox 3">
            <a:extLst>
              <a:ext uri="{FF2B5EF4-FFF2-40B4-BE49-F238E27FC236}">
                <a16:creationId xmlns:a16="http://schemas.microsoft.com/office/drawing/2014/main" xmlns="" id="{D26F3716-C395-49D1-8479-80F5761A2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28F5AEF4-C048-4D11-9315-821B08EBA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5334000"/>
          </a:xfrm>
          <a:solidFill>
            <a:srgbClr val="006600">
              <a:alpha val="55000"/>
            </a:srgbClr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主是晨星灿烂光华</a:t>
            </a:r>
            <a:r>
              <a:rPr lang="zh-TW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，</a:t>
            </a:r>
            <a:r>
              <a:rPr lang="zh-TW" altLang="zh-CN" sz="4000" dirty="0">
                <a:ea typeface="DFPBiaoKaiShu-B5" pitchFamily="66" charset="-128"/>
              </a:rPr>
              <a:t/>
            </a:r>
            <a:br>
              <a:rPr lang="zh-TW" altLang="zh-CN" sz="4000" dirty="0">
                <a:ea typeface="DFPBiaoKaiShu-B5" pitchFamily="66" charset="-128"/>
              </a:rPr>
            </a:br>
            <a:r>
              <a:rPr lang="en-US" altLang="zh-TW" sz="36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He’s the Lily of the Valley, </a:t>
            </a:r>
            <a:r>
              <a:rPr lang="en-US" altLang="zh-TW" sz="3600" dirty="0">
                <a:ea typeface="新細明體" panose="02020500000000000000" pitchFamily="18" charset="-120"/>
              </a:rPr>
              <a:t/>
            </a:r>
            <a:br>
              <a:rPr lang="en-US" altLang="zh-TW" sz="3600" dirty="0">
                <a:ea typeface="新細明體" panose="02020500000000000000" pitchFamily="18" charset="-120"/>
              </a:rPr>
            </a:br>
            <a:r>
              <a:rPr lang="zh-TW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是谷中百合花，</a:t>
            </a:r>
            <a:r>
              <a:rPr lang="en-US" altLang="zh-CN" sz="4000" dirty="0">
                <a:ea typeface="DFPBiaoKaiShu-B5" pitchFamily="66" charset="-128"/>
              </a:rPr>
              <a:t/>
            </a:r>
            <a:br>
              <a:rPr lang="en-US" altLang="zh-CN" sz="4000" dirty="0">
                <a:ea typeface="DFPBiaoKaiShu-B5" pitchFamily="66" charset="-128"/>
              </a:rPr>
            </a:br>
            <a:r>
              <a:rPr lang="en-US" altLang="zh-TW" sz="36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The Bright and Morning star,</a:t>
            </a:r>
          </a:p>
          <a:p>
            <a:pPr>
              <a:defRPr/>
            </a:pPr>
            <a:r>
              <a:rPr lang="zh-CN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万人中救主最美好我爱他</a:t>
            </a:r>
            <a:r>
              <a:rPr lang="zh-TW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。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en-US" altLang="zh-TW" sz="36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He’s the fairest of ten thousand to my soul.</a:t>
            </a:r>
          </a:p>
          <a:p>
            <a:pPr eaLnBrk="1" hangingPunct="1">
              <a:defRPr/>
            </a:pPr>
            <a:endParaRPr lang="en-US" altLang="en-US" sz="3200" dirty="0">
              <a:ea typeface="新細明體" panose="02020500000000000000" pitchFamily="18" charset="-120"/>
            </a:endParaRPr>
          </a:p>
        </p:txBody>
      </p:sp>
      <p:sp>
        <p:nvSpPr>
          <p:cNvPr id="7171" name="TextBox 2">
            <a:extLst>
              <a:ext uri="{FF2B5EF4-FFF2-40B4-BE49-F238E27FC236}">
                <a16:creationId xmlns:a16="http://schemas.microsoft.com/office/drawing/2014/main" xmlns="" id="{F6D2650E-F63C-45D3-9CB2-2D4275C1E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047E07E-DACE-4099-9C96-8A436ABBB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90663"/>
            <a:ext cx="9144000" cy="4318000"/>
          </a:xfrm>
          <a:prstGeom prst="rect">
            <a:avLst/>
          </a:prstGeom>
          <a:solidFill>
            <a:srgbClr val="006600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主耶稣是我良友，  我主胜得万有，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I have found a friend in Jesus, 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He’s ev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e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ry thing to me,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万人中救主是我最好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灵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友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；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He’s the fairest of ten thousand to my soul;</a:t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B91C1F84-0080-407D-9F44-27DC277B4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914400"/>
          </a:xfrm>
          <a:solidFill>
            <a:srgbClr val="006600">
              <a:alpha val="30196"/>
            </a:srgbClr>
          </a:solidFill>
        </p:spPr>
        <p:txBody>
          <a:bodyPr/>
          <a:lstStyle/>
          <a:p>
            <a:pPr eaLnBrk="1" hangingPunct="1"/>
            <a:r>
              <a:rPr lang="zh-TW" altLang="en-US" sz="3200" b="1" i="1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  <a:t>谷中的百合花</a:t>
            </a:r>
            <a:r>
              <a:rPr lang="zh-TW" altLang="en-US" b="1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  <a:t>  </a:t>
            </a:r>
            <a:r>
              <a:rPr lang="en-US" altLang="zh-TW" b="1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  <a:t/>
            </a:r>
            <a:br>
              <a:rPr lang="en-US" altLang="zh-TW" b="1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</a:br>
            <a:r>
              <a:rPr lang="en-US" altLang="zh-TW" sz="2800" b="1" i="1">
                <a:solidFill>
                  <a:srgbClr val="FFFF99"/>
                </a:solidFill>
              </a:rPr>
              <a:t>THE LILY OF THE VALLEY</a:t>
            </a:r>
            <a:endParaRPr lang="en-US" altLang="en-US" sz="2800" b="1" i="1">
              <a:solidFill>
                <a:srgbClr val="FFFF99"/>
              </a:solidFill>
            </a:endParaRPr>
          </a:p>
        </p:txBody>
      </p:sp>
      <p:sp>
        <p:nvSpPr>
          <p:cNvPr id="8196" name="TextBox 3">
            <a:extLst>
              <a:ext uri="{FF2B5EF4-FFF2-40B4-BE49-F238E27FC236}">
                <a16:creationId xmlns:a16="http://schemas.microsoft.com/office/drawing/2014/main" xmlns="" id="{79D971EA-C53E-4CBB-BE57-70A35A207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1D794D20-39F1-419D-BBAA-D1F465B1E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9144000" cy="3579813"/>
          </a:xfrm>
          <a:prstGeom prst="rect">
            <a:avLst/>
          </a:prstGeom>
          <a:solidFill>
            <a:srgbClr val="006600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主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是谷中百合花，我唯一需要祂，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The Lily of the Valley, in Him alone I see,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祂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能洗净我使我圣洁无暇。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All I need to cleanse and make me fully whole.</a:t>
            </a:r>
          </a:p>
        </p:txBody>
      </p:sp>
      <p:sp>
        <p:nvSpPr>
          <p:cNvPr id="9219" name="TextBox 3">
            <a:extLst>
              <a:ext uri="{FF2B5EF4-FFF2-40B4-BE49-F238E27FC236}">
                <a16:creationId xmlns:a16="http://schemas.microsoft.com/office/drawing/2014/main" xmlns="" id="{9ACFAE55-A423-4488-ACE6-5D61AF747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F628E322-7B4E-44E6-8F62-8447A26FA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1000"/>
            <a:ext cx="9144000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xmlns="" id="{1376DCD4-24A7-45BE-8230-71B02089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7905"/>
            <a:ext cx="9144000" cy="4466287"/>
          </a:xfrm>
          <a:prstGeom prst="rect">
            <a:avLst/>
          </a:prstGeom>
          <a:solidFill>
            <a:srgbClr val="006600">
              <a:alpha val="55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>
              <a:bevelT w="6350" h="635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悲伤时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祂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来解忧，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>In sorrow He’s my comfort,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/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</a:b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患难时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祂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保佑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，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/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</a:b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>In trouble He’s my stay,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一切挂虑全放在主肩头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華康標楷體" pitchFamily="65" charset="-120"/>
                <a:ea typeface="華康標楷體" pitchFamily="65" charset="-120"/>
                <a:cs typeface="+mn-cs"/>
              </a:rPr>
              <a:t>。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+mn-cs"/>
              </a:rPr>
              <a:t>He tells me every care on Him to roll.</a:t>
            </a:r>
          </a:p>
        </p:txBody>
      </p:sp>
      <p:sp>
        <p:nvSpPr>
          <p:cNvPr id="10244" name="TextBox 3">
            <a:extLst>
              <a:ext uri="{FF2B5EF4-FFF2-40B4-BE49-F238E27FC236}">
                <a16:creationId xmlns:a16="http://schemas.microsoft.com/office/drawing/2014/main" xmlns="" id="{80305687-7501-4BD2-8D2B-E697D303D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28F5AEF4-C048-4D11-9315-821B08EBA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5334000"/>
          </a:xfrm>
          <a:solidFill>
            <a:srgbClr val="006600">
              <a:alpha val="55000"/>
            </a:srgbClr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主是晨星灿烂光华</a:t>
            </a:r>
            <a:r>
              <a:rPr lang="zh-TW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，</a:t>
            </a:r>
            <a:r>
              <a:rPr lang="zh-TW" altLang="zh-CN" sz="4000" dirty="0">
                <a:ea typeface="DFPBiaoKaiShu-B5" pitchFamily="66" charset="-128"/>
              </a:rPr>
              <a:t/>
            </a:r>
            <a:br>
              <a:rPr lang="zh-TW" altLang="zh-CN" sz="4000" dirty="0">
                <a:ea typeface="DFPBiaoKaiShu-B5" pitchFamily="66" charset="-128"/>
              </a:rPr>
            </a:br>
            <a:r>
              <a:rPr lang="en-US" altLang="zh-TW" sz="36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He’s the Lily of the Valley, </a:t>
            </a:r>
            <a:r>
              <a:rPr lang="en-US" altLang="zh-TW" sz="3600" dirty="0">
                <a:ea typeface="新細明體" panose="02020500000000000000" pitchFamily="18" charset="-120"/>
              </a:rPr>
              <a:t/>
            </a:r>
            <a:br>
              <a:rPr lang="en-US" altLang="zh-TW" sz="3600" dirty="0">
                <a:ea typeface="新細明體" panose="02020500000000000000" pitchFamily="18" charset="-120"/>
              </a:rPr>
            </a:br>
            <a:r>
              <a:rPr lang="zh-TW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是谷中百合花，</a:t>
            </a:r>
            <a:r>
              <a:rPr lang="en-US" altLang="zh-CN" sz="4000" dirty="0">
                <a:ea typeface="DFPBiaoKaiShu-B5" pitchFamily="66" charset="-128"/>
              </a:rPr>
              <a:t/>
            </a:r>
            <a:br>
              <a:rPr lang="en-US" altLang="zh-CN" sz="4000" dirty="0">
                <a:ea typeface="DFPBiaoKaiShu-B5" pitchFamily="66" charset="-128"/>
              </a:rPr>
            </a:br>
            <a:r>
              <a:rPr lang="en-US" altLang="zh-TW" sz="36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The Bright and Morning star,</a:t>
            </a:r>
          </a:p>
          <a:p>
            <a:pPr>
              <a:defRPr/>
            </a:pPr>
            <a:r>
              <a:rPr lang="zh-CN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万人中救主最美好我爱</a:t>
            </a:r>
            <a:r>
              <a:rPr lang="zh-TW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祂。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en-US" altLang="zh-TW" sz="36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He’s the fairest of ten thousand to my soul.</a:t>
            </a:r>
          </a:p>
          <a:p>
            <a:pPr eaLnBrk="1" hangingPunct="1">
              <a:defRPr/>
            </a:pPr>
            <a:endParaRPr lang="en-US" altLang="en-US" sz="3200" dirty="0">
              <a:ea typeface="新細明體" panose="02020500000000000000" pitchFamily="18" charset="-120"/>
            </a:endParaRPr>
          </a:p>
        </p:txBody>
      </p:sp>
      <p:sp>
        <p:nvSpPr>
          <p:cNvPr id="11267" name="TextBox 2">
            <a:extLst>
              <a:ext uri="{FF2B5EF4-FFF2-40B4-BE49-F238E27FC236}">
                <a16:creationId xmlns:a16="http://schemas.microsoft.com/office/drawing/2014/main" xmlns="" id="{69E52E01-AAF2-4EB2-8524-2567B78E5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047E07E-DACE-4099-9C96-8A436ABBB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90663"/>
            <a:ext cx="9144000" cy="3970337"/>
          </a:xfrm>
          <a:prstGeom prst="rect">
            <a:avLst/>
          </a:prstGeom>
          <a:solidFill>
            <a:srgbClr val="006600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祂必永远不离开我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He will never, never leave me, 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时常陪伴身旁，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nor yet forsake me here,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我必信靠耶稣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, 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效法主榜样。 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While I live by faith and do His blessed will;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356D8C3B-24CE-4CCA-8B64-AEF70750CCA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914400"/>
          </a:xfrm>
          <a:solidFill>
            <a:srgbClr val="006600">
              <a:alpha val="30196"/>
            </a:srgbClr>
          </a:solidFill>
        </p:spPr>
        <p:txBody>
          <a:bodyPr/>
          <a:lstStyle/>
          <a:p>
            <a:pPr eaLnBrk="1" hangingPunct="1"/>
            <a:r>
              <a:rPr lang="zh-TW" altLang="en-US" sz="3200" b="1" i="1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  <a:t>谷中的百合花</a:t>
            </a:r>
            <a:r>
              <a:rPr lang="zh-TW" altLang="en-US" b="1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  <a:t>  </a:t>
            </a:r>
            <a:r>
              <a:rPr lang="en-US" altLang="zh-TW" b="1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  <a:t/>
            </a:r>
            <a:br>
              <a:rPr lang="en-US" altLang="zh-TW" b="1">
                <a:solidFill>
                  <a:schemeClr val="tx1"/>
                </a:solidFill>
                <a:latin typeface="華康標楷體" pitchFamily="65" charset="-128"/>
                <a:ea typeface="華康標楷體" pitchFamily="65" charset="-128"/>
              </a:rPr>
            </a:br>
            <a:r>
              <a:rPr lang="en-US" altLang="zh-TW" sz="2800" b="1" i="1">
                <a:solidFill>
                  <a:srgbClr val="FFFF99"/>
                </a:solidFill>
              </a:rPr>
              <a:t>THE LILY OF THE VALLEY</a:t>
            </a:r>
            <a:endParaRPr lang="en-US" altLang="en-US" sz="2800" b="1" i="1">
              <a:solidFill>
                <a:srgbClr val="FFFF99"/>
              </a:solidFill>
            </a:endParaRPr>
          </a:p>
        </p:txBody>
      </p:sp>
      <p:sp>
        <p:nvSpPr>
          <p:cNvPr id="12292" name="TextBox 3">
            <a:extLst>
              <a:ext uri="{FF2B5EF4-FFF2-40B4-BE49-F238E27FC236}">
                <a16:creationId xmlns:a16="http://schemas.microsoft.com/office/drawing/2014/main" xmlns="" id="{8D4A3DE9-AE50-4E14-8C1C-9B031C25F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400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標楷體" pitchFamily="65" charset="-128"/>
                <a:ea typeface="華康標楷體" pitchFamily="65" charset="-128"/>
                <a:cs typeface="+mn-cs"/>
              </a:rPr>
              <a:t>聖徒詩歌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 pitchFamily="65" charset="-128"/>
              <a:ea typeface="華康標楷體" pitchFamily="65" charset="-128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urch">
  <a:themeElements>
    <a:clrScheme name="Custom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292</Words>
  <Application>Microsoft Office PowerPoint</Application>
  <PresentationFormat>On-screen Show (4:3)</PresentationFormat>
  <Paragraphs>67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標楷體</vt:lpstr>
      <vt:lpstr>新細明體</vt:lpstr>
      <vt:lpstr>Arial</vt:lpstr>
      <vt:lpstr>Calibri</vt:lpstr>
      <vt:lpstr>DFPBiaoKaiShu-B5</vt:lpstr>
      <vt:lpstr>Times New Roman</vt:lpstr>
      <vt:lpstr>華康標楷體</vt:lpstr>
      <vt:lpstr>church</vt:lpstr>
      <vt:lpstr>谷中的百合花   THE LILY OF THE VALLEY</vt:lpstr>
      <vt:lpstr>PowerPoint Presentation</vt:lpstr>
      <vt:lpstr>PowerPoint Presentation</vt:lpstr>
      <vt:lpstr>PowerPoint Presentation</vt:lpstr>
      <vt:lpstr>谷中的百合花   THE LILY OF THE VALLEY</vt:lpstr>
      <vt:lpstr>PowerPoint Presentation</vt:lpstr>
      <vt:lpstr>PowerPoint Presentation</vt:lpstr>
      <vt:lpstr>PowerPoint Presentation</vt:lpstr>
      <vt:lpstr>谷中的百合花   THE LILY OF THE VALLEY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162</cp:revision>
  <dcterms:created xsi:type="dcterms:W3CDTF">2012-02-03T13:37:34Z</dcterms:created>
  <dcterms:modified xsi:type="dcterms:W3CDTF">2019-08-19T01:14:42Z</dcterms:modified>
</cp:coreProperties>
</file>